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7" r:id="rId4"/>
    <p:sldId id="280" r:id="rId5"/>
    <p:sldId id="281" r:id="rId6"/>
    <p:sldId id="286" r:id="rId7"/>
    <p:sldId id="272" r:id="rId8"/>
    <p:sldId id="273" r:id="rId9"/>
    <p:sldId id="278" r:id="rId10"/>
    <p:sldId id="279" r:id="rId11"/>
    <p:sldId id="287" r:id="rId12"/>
    <p:sldId id="276" r:id="rId13"/>
    <p:sldId id="262" r:id="rId14"/>
    <p:sldId id="283" r:id="rId15"/>
    <p:sldId id="277" r:id="rId16"/>
    <p:sldId id="263" r:id="rId17"/>
    <p:sldId id="288" r:id="rId18"/>
    <p:sldId id="267" r:id="rId19"/>
    <p:sldId id="282" r:id="rId20"/>
    <p:sldId id="285" r:id="rId21"/>
    <p:sldId id="268" r:id="rId22"/>
    <p:sldId id="284" r:id="rId23"/>
    <p:sldId id="290" r:id="rId24"/>
    <p:sldId id="270" r:id="rId25"/>
    <p:sldId id="271" r:id="rId26"/>
    <p:sldId id="274" r:id="rId27"/>
    <p:sldId id="28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63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785918" y="1357298"/>
            <a:ext cx="6200796" cy="231459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>Презентация «Знакомство детей с историей своей страны»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571868" y="4000500"/>
            <a:ext cx="5072098" cy="17859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                                  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Подготовила  воспитатель первой квалификационной категории  </a:t>
            </a:r>
            <a:r>
              <a:rPr lang="ru-RU" sz="2000" dirty="0" err="1" smtClean="0">
                <a:solidFill>
                  <a:schemeClr val="tx1"/>
                </a:solidFill>
              </a:rPr>
              <a:t>Куданова</a:t>
            </a:r>
            <a:r>
              <a:rPr lang="ru-RU" sz="2000" dirty="0" smtClean="0">
                <a:solidFill>
                  <a:schemeClr val="tx1"/>
                </a:solidFill>
              </a:rPr>
              <a:t> О.В.</a:t>
            </a:r>
          </a:p>
          <a:p>
            <a:pPr>
              <a:buNone/>
            </a:pPr>
            <a:r>
              <a:rPr lang="ru-RU" sz="2000" dirty="0" smtClean="0"/>
              <a:t>г. Ульяновск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bigpicture.ru/wp-content/uploads/2013/10/10russia0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785794"/>
            <a:ext cx="8358246" cy="557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3042" y="285750"/>
            <a:ext cx="6129358" cy="1071563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Знакомство с Золотым кольцом России. Путешествие по городам России( беседы, просмотр презентаций, игры-викторины)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C:\Users\Home\Desktop\64fb8d24762f3f2164bc1d521a0e0c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1500174"/>
            <a:ext cx="5072098" cy="5000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Россия – это многонациональная страна!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60" t="28470" r="25895" b="9567"/>
          <a:stretch>
            <a:fillRect/>
          </a:stretch>
        </p:blipFill>
        <p:spPr>
          <a:xfrm>
            <a:off x="1758162" y="2005170"/>
            <a:ext cx="5627675" cy="4249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214414" y="357166"/>
            <a:ext cx="6637361" cy="121444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1"/>
                </a:solidFill>
              </a:rPr>
              <a:t>Знакомство с традициями, языком, культурой людей других национальностей, населяющих Россию.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4294967295"/>
          </p:nvPr>
        </p:nvSpPr>
        <p:spPr>
          <a:xfrm>
            <a:off x="5357818" y="4500570"/>
            <a:ext cx="3786182" cy="21431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</a:t>
            </a:r>
            <a:r>
              <a:rPr lang="ru-RU" sz="2400" dirty="0" err="1" smtClean="0"/>
              <a:t>Дид</a:t>
            </a:r>
            <a:r>
              <a:rPr lang="ru-RU" sz="2400" dirty="0" smtClean="0"/>
              <a:t>/игры: «Парные картинки», «Народные костюмы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3076" name="Picture 4" descr="C:\Users\Home\Desktop\фото с телефона\IMG_20191113_104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642914"/>
            <a:ext cx="2839649" cy="3786218"/>
          </a:xfrm>
          <a:prstGeom prst="rect">
            <a:avLst/>
          </a:prstGeom>
          <a:noFill/>
        </p:spPr>
      </p:pic>
      <p:pic>
        <p:nvPicPr>
          <p:cNvPr id="2050" name="Picture 2" descr="C:\Users\Home\Desktop\IMG_19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786190"/>
            <a:ext cx="3714744" cy="2786058"/>
          </a:xfrm>
          <a:prstGeom prst="rect">
            <a:avLst/>
          </a:prstGeom>
          <a:noFill/>
        </p:spPr>
      </p:pic>
      <p:pic>
        <p:nvPicPr>
          <p:cNvPr id="2051" name="Picture 3" descr="C:\Users\Home\Desktop\IMG_19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2984"/>
            <a:ext cx="3428992" cy="2571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me\Desktop\IMG_19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00167" y="285750"/>
            <a:ext cx="6786609" cy="100011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Знакомство с костюмами народов </a:t>
            </a:r>
            <a:r>
              <a:rPr lang="ru-RU" sz="2800" dirty="0" err="1" smtClean="0">
                <a:solidFill>
                  <a:schemeClr val="tx1"/>
                </a:solidFill>
              </a:rPr>
              <a:t>Поволжья,их</a:t>
            </a:r>
            <a:r>
              <a:rPr lang="ru-RU" sz="2800" dirty="0" smtClean="0">
                <a:solidFill>
                  <a:schemeClr val="tx1"/>
                </a:solidFill>
              </a:rPr>
              <a:t> обычаями и традициями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Home\Desktop\фото с телефона\IMG_20191113_105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3053957" cy="4071942"/>
          </a:xfrm>
          <a:prstGeom prst="rect">
            <a:avLst/>
          </a:prstGeom>
          <a:noFill/>
        </p:spPr>
      </p:pic>
      <p:pic>
        <p:nvPicPr>
          <p:cNvPr id="3075" name="Picture 3" descr="C:\Users\Home\Desktop\IMG_19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785926"/>
            <a:ext cx="5588010" cy="419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txBody>
          <a:bodyPr>
            <a:normAutofit/>
          </a:bodyPr>
          <a:lstStyle/>
          <a:p>
            <a:r>
              <a:rPr lang="ru-RU" sz="3100" dirty="0" smtClean="0"/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Рисование  символа России «Белая березка».</a:t>
            </a: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Home\Desktop\фото с телефона\IMG_20191115_0943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857232"/>
            <a:ext cx="2344343" cy="3125791"/>
          </a:xfrm>
          <a:prstGeom prst="rect">
            <a:avLst/>
          </a:prstGeom>
          <a:noFill/>
        </p:spPr>
      </p:pic>
      <p:pic>
        <p:nvPicPr>
          <p:cNvPr id="4099" name="Picture 3" descr="C:\Users\Home\Desktop\фото с телефона\IMG_20191115_094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857232"/>
            <a:ext cx="2303858" cy="3071810"/>
          </a:xfrm>
          <a:prstGeom prst="rect">
            <a:avLst/>
          </a:prstGeom>
          <a:noFill/>
        </p:spPr>
      </p:pic>
      <p:pic>
        <p:nvPicPr>
          <p:cNvPr id="4100" name="Picture 4" descr="C:\Users\Home\Desktop\фото с телефона\IMG_20191115_0944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857232"/>
            <a:ext cx="2071670" cy="2946369"/>
          </a:xfrm>
          <a:prstGeom prst="rect">
            <a:avLst/>
          </a:prstGeom>
          <a:noFill/>
        </p:spPr>
      </p:pic>
      <p:pic>
        <p:nvPicPr>
          <p:cNvPr id="4101" name="Picture 5" descr="C:\Users\Home\Desktop\фото с телефона\IMG_20191115_0944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786190"/>
            <a:ext cx="2125227" cy="2833636"/>
          </a:xfrm>
          <a:prstGeom prst="rect">
            <a:avLst/>
          </a:prstGeom>
          <a:noFill/>
        </p:spPr>
      </p:pic>
      <p:pic>
        <p:nvPicPr>
          <p:cNvPr id="4102" name="Picture 6" descr="C:\Users\Home\Desktop\фото с телефона\IMG_20191115_0944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786190"/>
            <a:ext cx="2143140" cy="2857520"/>
          </a:xfrm>
          <a:prstGeom prst="rect">
            <a:avLst/>
          </a:prstGeom>
          <a:noFill/>
        </p:spPr>
      </p:pic>
      <p:pic>
        <p:nvPicPr>
          <p:cNvPr id="4103" name="Picture 7" descr="C:\Users\Home\Desktop\фото с телефона\IMG_20191115_09443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3643314"/>
            <a:ext cx="2250297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Знакомство с неофициальными символами России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2290" name="Picture 2" descr="C:\Users\Home\Desktop\img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5908"/>
            <a:ext cx="7072362" cy="5304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274638"/>
            <a:ext cx="8015318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Рассматривание альбомов «Богатыри земли русской» </a:t>
            </a:r>
            <a:r>
              <a:rPr lang="ru-RU" sz="2800" dirty="0" smtClean="0">
                <a:solidFill>
                  <a:schemeClr val="tx1"/>
                </a:solidFill>
              </a:rPr>
              <a:t>и           </a:t>
            </a:r>
            <a:r>
              <a:rPr lang="ru-RU" sz="2400" dirty="0" smtClean="0">
                <a:solidFill>
                  <a:schemeClr val="tx1"/>
                </a:solidFill>
              </a:rPr>
              <a:t>« История флага и герба Российского»,»Знаменитые земляки».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Home\Desktop\фото с телефона\IMG_20191113_10491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142984"/>
            <a:ext cx="2451100" cy="3268662"/>
          </a:xfrm>
          <a:prstGeom prst="rect">
            <a:avLst/>
          </a:prstGeom>
          <a:noFill/>
        </p:spPr>
      </p:pic>
      <p:pic>
        <p:nvPicPr>
          <p:cNvPr id="7172" name="Picture 4" descr="C:\Users\Home\Desktop\фото с телефона\IMG_20191112_171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643050"/>
            <a:ext cx="2678925" cy="3571900"/>
          </a:xfrm>
          <a:prstGeom prst="rect">
            <a:avLst/>
          </a:prstGeom>
          <a:noFill/>
        </p:spPr>
      </p:pic>
      <p:pic>
        <p:nvPicPr>
          <p:cNvPr id="4098" name="Picture 2" descr="C:\Users\Home\Desktop\IMG_19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500174"/>
            <a:ext cx="3000397" cy="2250298"/>
          </a:xfrm>
          <a:prstGeom prst="rect">
            <a:avLst/>
          </a:prstGeom>
          <a:noFill/>
        </p:spPr>
      </p:pic>
      <p:pic>
        <p:nvPicPr>
          <p:cNvPr id="4100" name="Picture 4" descr="C:\Users\Home\Desktop\IMG_19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911182"/>
            <a:ext cx="3929090" cy="2946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57290" y="214313"/>
            <a:ext cx="6494485" cy="928671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Беседы о ВОВ, героях </a:t>
            </a:r>
            <a:r>
              <a:rPr lang="ru-RU" sz="2800" dirty="0" err="1" smtClean="0">
                <a:solidFill>
                  <a:schemeClr val="tx1"/>
                </a:solidFill>
              </a:rPr>
              <a:t>войны,защитниках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отечества,о</a:t>
            </a:r>
            <a:r>
              <a:rPr lang="ru-RU" sz="2800" dirty="0" smtClean="0">
                <a:solidFill>
                  <a:schemeClr val="tx1"/>
                </a:solidFill>
              </a:rPr>
              <a:t> памятниках  воинской славы.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6147" name="Picture 3" descr="C:\Users\Home\Desktop\IMG_19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475" y="1357298"/>
            <a:ext cx="7040583" cy="528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71481"/>
            <a:ext cx="8858280" cy="228601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    Любовь к родному краю,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родной культуре, родной речи </a:t>
            </a:r>
            <a:br>
              <a:rPr lang="ru-RU" b="1" i="1" dirty="0" smtClean="0"/>
            </a:br>
            <a:r>
              <a:rPr lang="ru-RU" b="1" i="1" dirty="0" smtClean="0"/>
              <a:t>начинается с малого – </a:t>
            </a:r>
            <a:br>
              <a:rPr lang="ru-RU" b="1" i="1" dirty="0" smtClean="0"/>
            </a:br>
            <a:r>
              <a:rPr lang="ru-RU" b="1" i="1" dirty="0" smtClean="0"/>
              <a:t>любви к своей семье, к своему жилищу, </a:t>
            </a:r>
            <a:br>
              <a:rPr lang="ru-RU" b="1" i="1" dirty="0" smtClean="0"/>
            </a:br>
            <a:r>
              <a:rPr lang="ru-RU" b="1" i="1" dirty="0" smtClean="0"/>
              <a:t>к своему  детскому саду. </a:t>
            </a:r>
            <a:br>
              <a:rPr lang="ru-RU" b="1" i="1" dirty="0" smtClean="0"/>
            </a:br>
            <a:r>
              <a:rPr lang="ru-RU" b="1" i="1" dirty="0" smtClean="0"/>
              <a:t>Постепенно расширяясь, эта любовь </a:t>
            </a:r>
            <a:br>
              <a:rPr lang="ru-RU" b="1" i="1" dirty="0" smtClean="0"/>
            </a:br>
            <a:r>
              <a:rPr lang="ru-RU" b="1" i="1" dirty="0" smtClean="0"/>
              <a:t>переходит в любовь к родной стране, </a:t>
            </a:r>
            <a:br>
              <a:rPr lang="ru-RU" b="1" i="1" dirty="0" smtClean="0"/>
            </a:br>
            <a:r>
              <a:rPr lang="ru-RU" b="1" i="1" dirty="0" smtClean="0"/>
              <a:t>к ее истории, прошлому и настоящему, </a:t>
            </a:r>
            <a:br>
              <a:rPr lang="ru-RU" b="1" i="1" dirty="0" smtClean="0"/>
            </a:br>
            <a:r>
              <a:rPr lang="ru-RU" b="1" i="1" dirty="0" smtClean="0"/>
              <a:t>ко всему человечеству.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b="1" dirty="0" smtClean="0"/>
              <a:t>Д. С. Лихачев)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http://iledebeaute.ru/files/images/pub/part_1/33084/src/%D0%A5%D1%80%D0%B0%D0%BC%20%D0%92%D0%B0%D1%81%D0%B8%D0%BB%D0%B8%D1%8F%20%D0%91%D0%BB%D0%B0%D0%B6%D0%B5%D0%BD%D0%BD%D0%BE%D0%B3%D0%BE.gif?450_4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49" y="2357429"/>
            <a:ext cx="6068029" cy="428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41563" y="0"/>
            <a:ext cx="6802437" cy="1285875"/>
          </a:xfrm>
        </p:spPr>
        <p:txBody>
          <a:bodyPr>
            <a:normAutofit/>
          </a:bodyPr>
          <a:lstStyle/>
          <a:p>
            <a:pPr algn="l"/>
            <a:r>
              <a:rPr lang="ru-RU" sz="2800" dirty="0" err="1" smtClean="0">
                <a:solidFill>
                  <a:schemeClr val="tx1"/>
                </a:solidFill>
              </a:rPr>
              <a:t>Дид.игры</a:t>
            </a:r>
            <a:r>
              <a:rPr lang="ru-RU" sz="2800" dirty="0" smtClean="0">
                <a:solidFill>
                  <a:schemeClr val="tx1"/>
                </a:solidFill>
              </a:rPr>
              <a:t>: « Какой род войск?», « Найди нужный предмет»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Home\Desktop\IMG_19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857496"/>
            <a:ext cx="4921256" cy="3690942"/>
          </a:xfrm>
          <a:prstGeom prst="rect">
            <a:avLst/>
          </a:prstGeom>
          <a:noFill/>
        </p:spPr>
      </p:pic>
      <p:pic>
        <p:nvPicPr>
          <p:cNvPr id="8195" name="Picture 3" descr="C:\Users\Home\Desktop\IMG_19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57298"/>
            <a:ext cx="4492628" cy="3369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8728" y="274638"/>
            <a:ext cx="6500858" cy="72547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Рассматривание иллюстраций и беседа  о </a:t>
            </a:r>
            <a:r>
              <a:rPr lang="ru-RU" sz="2800" dirty="0" err="1" smtClean="0">
                <a:solidFill>
                  <a:schemeClr val="tx1"/>
                </a:solidFill>
              </a:rPr>
              <a:t>спорте,знаменитых</a:t>
            </a:r>
            <a:r>
              <a:rPr lang="ru-RU" sz="2800" dirty="0" smtClean="0">
                <a:solidFill>
                  <a:schemeClr val="tx1"/>
                </a:solidFill>
              </a:rPr>
              <a:t> спортсменах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Home\Desktop\фото с телефона\IMG_20191113_10550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8000" y="1428750"/>
            <a:ext cx="3556000" cy="4740275"/>
          </a:xfrm>
          <a:prstGeom prst="rect">
            <a:avLst/>
          </a:prstGeom>
          <a:noFill/>
        </p:spPr>
      </p:pic>
      <p:pic>
        <p:nvPicPr>
          <p:cNvPr id="5122" name="Picture 2" descr="C:\Users\Home\Desktop\IMG_19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00108"/>
            <a:ext cx="4064000" cy="3048000"/>
          </a:xfrm>
          <a:prstGeom prst="rect">
            <a:avLst/>
          </a:prstGeom>
          <a:noFill/>
        </p:spPr>
      </p:pic>
      <p:pic>
        <p:nvPicPr>
          <p:cNvPr id="5124" name="Picture 4" descr="C:\Users\Home\Desktop\IMG_19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929066"/>
            <a:ext cx="3905245" cy="292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57224" y="285728"/>
            <a:ext cx="7786742" cy="1000132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Знакомство с народными промыслами России, рисование элементов различных  росписей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Home\Desktop\IMG_1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26" y="3214686"/>
            <a:ext cx="3524274" cy="2643206"/>
          </a:xfrm>
          <a:prstGeom prst="rect">
            <a:avLst/>
          </a:prstGeom>
          <a:noFill/>
        </p:spPr>
      </p:pic>
      <p:pic>
        <p:nvPicPr>
          <p:cNvPr id="10243" name="Picture 3" descr="C:\Users\Home\Desktop\0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5810290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1538" y="0"/>
            <a:ext cx="7429552" cy="1357313"/>
          </a:xfrm>
        </p:spPr>
        <p:txBody>
          <a:bodyPr/>
          <a:lstStyle/>
          <a:p>
            <a:r>
              <a:rPr lang="ru-RU" sz="2800" b="0" dirty="0" smtClean="0">
                <a:solidFill>
                  <a:schemeClr val="tx1"/>
                </a:solidFill>
                <a:effectLst/>
              </a:rPr>
              <a:t>Просмотр презентации « Животный мир России»</a:t>
            </a:r>
            <a:endParaRPr lang="ru-RU" sz="28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 descr="C:\Users\Home\Desktop\IMG_19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68" y="3071810"/>
            <a:ext cx="4572032" cy="3429024"/>
          </a:xfrm>
          <a:prstGeom prst="rect">
            <a:avLst/>
          </a:prstGeom>
          <a:noFill/>
        </p:spPr>
      </p:pic>
      <p:pic>
        <p:nvPicPr>
          <p:cNvPr id="1027" name="Picture 3" descr="C:\Users\Home\Desktop\IMG_19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85926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57188"/>
            <a:ext cx="7772400" cy="1143000"/>
          </a:xfrm>
        </p:spPr>
        <p:txBody>
          <a:bodyPr/>
          <a:lstStyle/>
          <a:p>
            <a:pPr algn="ctr"/>
            <a:r>
              <a:rPr lang="ru-RU" sz="2800" dirty="0" smtClean="0"/>
              <a:t>   </a:t>
            </a:r>
            <a:r>
              <a:rPr lang="ru-RU" sz="2800" dirty="0" smtClean="0">
                <a:solidFill>
                  <a:schemeClr val="tx1"/>
                </a:solidFill>
              </a:rPr>
              <a:t>Рисование на тему: «Мое путешествие по России»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Home\Desktop\IMG_1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143380"/>
            <a:ext cx="3182930" cy="2387198"/>
          </a:xfrm>
          <a:prstGeom prst="rect">
            <a:avLst/>
          </a:prstGeom>
          <a:noFill/>
        </p:spPr>
      </p:pic>
      <p:pic>
        <p:nvPicPr>
          <p:cNvPr id="1027" name="Picture 3" descr="C:\Users\Home\Desktop\IMG_19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256"/>
            <a:ext cx="3111523" cy="2333642"/>
          </a:xfrm>
          <a:prstGeom prst="rect">
            <a:avLst/>
          </a:prstGeom>
          <a:noFill/>
        </p:spPr>
      </p:pic>
      <p:pic>
        <p:nvPicPr>
          <p:cNvPr id="1028" name="Picture 4" descr="C:\Users\Home\Desktop\IMG_19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643050"/>
            <a:ext cx="3040054" cy="2280041"/>
          </a:xfrm>
          <a:prstGeom prst="rect">
            <a:avLst/>
          </a:prstGeom>
          <a:noFill/>
        </p:spPr>
      </p:pic>
      <p:pic>
        <p:nvPicPr>
          <p:cNvPr id="1029" name="Picture 5" descr="C:\Users\Home\Desktop\IMG_19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500174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85852" y="285750"/>
            <a:ext cx="6486548" cy="78579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Создание альбома « Наша страна»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052" name="Picture 4" descr="C:\Users\Home\Desktop\IMG_1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357694"/>
            <a:ext cx="2714612" cy="2035959"/>
          </a:xfrm>
          <a:prstGeom prst="rect">
            <a:avLst/>
          </a:prstGeom>
          <a:noFill/>
        </p:spPr>
      </p:pic>
      <p:pic>
        <p:nvPicPr>
          <p:cNvPr id="2053" name="Picture 5" descr="C:\Users\Home\Desktop\IMG_19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214818"/>
            <a:ext cx="2968617" cy="2226463"/>
          </a:xfrm>
          <a:prstGeom prst="rect">
            <a:avLst/>
          </a:prstGeom>
          <a:noFill/>
        </p:spPr>
      </p:pic>
      <p:pic>
        <p:nvPicPr>
          <p:cNvPr id="2054" name="Picture 6" descr="C:\Users\Home\Desktop\IMG_19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1214422"/>
            <a:ext cx="3929090" cy="2946818"/>
          </a:xfrm>
          <a:prstGeom prst="rect">
            <a:avLst/>
          </a:prstGeom>
          <a:noFill/>
        </p:spPr>
      </p:pic>
      <p:pic>
        <p:nvPicPr>
          <p:cNvPr id="2055" name="Picture 7" descr="C:\Users\Home\Desktop\IMG_19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4286256"/>
            <a:ext cx="2992430" cy="2244323"/>
          </a:xfrm>
          <a:prstGeom prst="rect">
            <a:avLst/>
          </a:prstGeom>
          <a:noFill/>
        </p:spPr>
      </p:pic>
      <p:pic>
        <p:nvPicPr>
          <p:cNvPr id="2056" name="Picture 8" descr="C:\Users\Home\Desktop\IMG_19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1214422"/>
            <a:ext cx="2992430" cy="2244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214313"/>
            <a:ext cx="7272366" cy="1857375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Под теплым солнцем вырастая,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Мы дружно, весело живем.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Россия, милая, родная,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Цвети и крепни с каждым днем.</a:t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РНГШН67Ш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571744"/>
            <a:ext cx="5357818" cy="4018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357422" y="1371600"/>
            <a:ext cx="5494353" cy="2771775"/>
          </a:xfrm>
        </p:spPr>
        <p:txBody>
          <a:bodyPr>
            <a:noAutofit/>
          </a:bodyPr>
          <a:lstStyle/>
          <a:p>
            <a:pPr algn="l"/>
            <a:r>
              <a:rPr lang="ru-RU" sz="6600" dirty="0" smtClean="0">
                <a:solidFill>
                  <a:schemeClr val="tx1"/>
                </a:solidFill>
              </a:rPr>
              <a:t>Спасибо за  </a:t>
            </a:r>
            <a:br>
              <a:rPr lang="ru-RU" sz="6600" dirty="0" smtClean="0">
                <a:solidFill>
                  <a:schemeClr val="tx1"/>
                </a:solidFill>
              </a:rPr>
            </a:br>
            <a:r>
              <a:rPr lang="ru-RU" sz="6600" dirty="0" smtClean="0">
                <a:solidFill>
                  <a:schemeClr val="tx1"/>
                </a:solidFill>
              </a:rPr>
              <a:t>внимание</a:t>
            </a:r>
            <a:endParaRPr lang="ru-RU" sz="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64291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Цель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/>
          <a:lstStyle/>
          <a:p>
            <a:r>
              <a:rPr lang="ru-RU" sz="2000" dirty="0" smtClean="0"/>
              <a:t>Воспитывать у детей любовь к  многонациональной Родине – России через учебную и игровую деятельность дошкольника. Формирование духовно-нравственного отношения и чувства сопричастности к семье, городу, стране.</a:t>
            </a:r>
          </a:p>
          <a:p>
            <a:r>
              <a:rPr lang="ru-RU" sz="2000" dirty="0" smtClean="0"/>
              <a:t>Приобщать к истокам и культуре родной страны, ее достопримечательностям.</a:t>
            </a:r>
          </a:p>
          <a:p>
            <a:r>
              <a:rPr lang="ru-RU" sz="2400" b="1" dirty="0" smtClean="0"/>
              <a:t>Задачи:</a:t>
            </a:r>
            <a:r>
              <a:rPr lang="ru-RU" sz="2400" dirty="0" smtClean="0"/>
              <a:t> </a:t>
            </a:r>
            <a:r>
              <a:rPr lang="ru-RU" sz="2000" dirty="0" smtClean="0"/>
              <a:t>знакомить детей с государственной символикой: флаг, герб, гимн, язык, традиции;</a:t>
            </a:r>
          </a:p>
          <a:p>
            <a:r>
              <a:rPr lang="ru-RU" sz="2000" dirty="0" smtClean="0"/>
              <a:t>Знакомить с традициями, языком, культурой людей других национальностей, населяющих Россию.</a:t>
            </a:r>
          </a:p>
          <a:p>
            <a:r>
              <a:rPr lang="ru-RU" sz="2000" dirty="0" smtClean="0"/>
              <a:t>Знакомить с народными промыслами России.</a:t>
            </a:r>
          </a:p>
          <a:p>
            <a:r>
              <a:rPr lang="ru-RU" sz="2000" dirty="0" smtClean="0"/>
              <a:t>Знакомить с природой России, воспитание любви и чувства прекрасного.</a:t>
            </a:r>
          </a:p>
          <a:p>
            <a:endParaRPr lang="ru-RU" sz="2000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85728"/>
            <a:ext cx="6758006" cy="11430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Знакомство детей с государственной </a:t>
            </a:r>
            <a:r>
              <a:rPr lang="ru-RU" sz="2400" dirty="0" err="1" smtClean="0">
                <a:solidFill>
                  <a:schemeClr val="tx1"/>
                </a:solidFill>
              </a:rPr>
              <a:t>символикой,президентом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Picture 3" descr="C:\Documents and Settings\Admin\Рабочий стол\j0400812-12130845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5143536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Documents and Settings\Admin\Рабочий стол\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796459"/>
            <a:ext cx="2590801" cy="3061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C:\Documents and Settings\Admin\Рабочий стол\97857140098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929066"/>
            <a:ext cx="2572869" cy="2714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4" name="Picture 2" descr="C:\Users\Home\Desktop\1446448x600y600.jpg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714977" y="1571612"/>
            <a:ext cx="3429023" cy="3429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IMG_197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4519613" cy="33893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488" y="214290"/>
            <a:ext cx="4914912" cy="128588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Рассматривание карты Росси</a:t>
            </a:r>
            <a:r>
              <a:rPr lang="ru-RU" sz="2800" dirty="0" smtClean="0"/>
              <a:t>и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4984750" y="1428737"/>
            <a:ext cx="4159250" cy="15001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Игры:  « Найди свой город» или «Найди столицу России», «Города»</a:t>
            </a:r>
            <a:endParaRPr lang="ru-RU" sz="2000" dirty="0"/>
          </a:p>
        </p:txBody>
      </p:sp>
      <p:pic>
        <p:nvPicPr>
          <p:cNvPr id="5" name="Picture 4" descr="C:\Users\Home\Desktop\фото с телефона\IMG_20191112_1718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928934"/>
            <a:ext cx="2428860" cy="3238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57290" y="571500"/>
            <a:ext cx="6415110" cy="928674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Игры «Найди герб, флаг города ( Москвы или Ульяновска)», «Собери картинку»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Users\Home\Desktop\IMG_1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71612"/>
            <a:ext cx="6500858" cy="4875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0298" y="214290"/>
            <a:ext cx="5729302" cy="7143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     Достопримечательности России</a:t>
            </a:r>
            <a:endParaRPr lang="ru-RU" sz="2000" dirty="0"/>
          </a:p>
        </p:txBody>
      </p:sp>
      <p:pic>
        <p:nvPicPr>
          <p:cNvPr id="4" name="Содержимое 3" descr="cc06e50d559826b2b1799ca928a6c92f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14282" y="1142984"/>
            <a:ext cx="4500563" cy="3375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peterhof--2981327-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50581" y="3357562"/>
            <a:ext cx="4893419" cy="3263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28775" y="0"/>
            <a:ext cx="7515225" cy="107156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.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fa5ce80a21db883da67a3c8f67ed1fcf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14282" y="785794"/>
            <a:ext cx="8623215" cy="5072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ledebeaute.ru/files/images/pub/part_1/33084/src/%D0%9D%D0%BE%D0%B2%D0%B3%D0%BE%D1%80%D0%BE%D0%B4%D1%81%D0%BA%D0%B8%D0%B9%20%D0%BA%D1%80%D0%B5%D0%BC%D0%BB%D1%8C.jpg?554_35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285728"/>
            <a:ext cx="771525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252</TotalTime>
  <Words>315</Words>
  <PresentationFormat>Экран (4:3)</PresentationFormat>
  <Paragraphs>37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 Презентация «Знакомство детей с историей своей страны»  </vt:lpstr>
      <vt:lpstr>Слайд 2</vt:lpstr>
      <vt:lpstr>Цель:</vt:lpstr>
      <vt:lpstr>Знакомство детей с государственной символикой,президентом</vt:lpstr>
      <vt:lpstr>Рассматривание карты России. </vt:lpstr>
      <vt:lpstr>Игры «Найди герб, флаг города ( Москвы или Ульяновска)», «Собери картинку»</vt:lpstr>
      <vt:lpstr>     Достопримечательности России</vt:lpstr>
      <vt:lpstr>. </vt:lpstr>
      <vt:lpstr>Слайд 9</vt:lpstr>
      <vt:lpstr>Слайд 10</vt:lpstr>
      <vt:lpstr>Знакомство с Золотым кольцом России. Путешествие по городам России( беседы, просмотр презентаций, игры-викторины)</vt:lpstr>
      <vt:lpstr>Россия – это многонациональная страна!  </vt:lpstr>
      <vt:lpstr>Знакомство с традициями, языком, культурой людей других национальностей, населяющих Россию. </vt:lpstr>
      <vt:lpstr>Слайд 14</vt:lpstr>
      <vt:lpstr>Знакомство с костюмами народов Поволжья,их обычаями и традициями</vt:lpstr>
      <vt:lpstr> Рисование  символа России «Белая березка». </vt:lpstr>
      <vt:lpstr>Знакомство с неофициальными символами России</vt:lpstr>
      <vt:lpstr>Рассматривание альбомов «Богатыри земли русской» и           « История флага и герба Российского»,»Знаменитые земляки».</vt:lpstr>
      <vt:lpstr>Беседы о ВОВ, героях войны,защитниках отечества,о памятниках  воинской славы.</vt:lpstr>
      <vt:lpstr>Дид.игры: « Какой род войск?», « Найди нужный предмет» </vt:lpstr>
      <vt:lpstr>Рассматривание иллюстраций и беседа  о спорте,знаменитых спортсменах</vt:lpstr>
      <vt:lpstr>Знакомство с народными промыслами России, рисование элементов различных  росписей</vt:lpstr>
      <vt:lpstr>Просмотр презентации « Животный мир России»</vt:lpstr>
      <vt:lpstr>   Рисование на тему: «Мое путешествие по России»</vt:lpstr>
      <vt:lpstr>Создание альбома « Наша страна»</vt:lpstr>
      <vt:lpstr>Под теплым солнцем вырастая, Мы дружно, весело живем. Россия, милая, родная, Цвети и крепни с каждым днем. </vt:lpstr>
      <vt:lpstr>Спасибо за  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29</cp:revision>
  <dcterms:created xsi:type="dcterms:W3CDTF">2019-11-16T09:56:25Z</dcterms:created>
  <dcterms:modified xsi:type="dcterms:W3CDTF">2019-11-27T15:43:16Z</dcterms:modified>
</cp:coreProperties>
</file>